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8"/>
  </p:notesMasterIdLst>
  <p:sldIdLst>
    <p:sldId id="256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63D085-E077-4E07-B736-C8E437D54EB6}">
  <a:tblStyle styleId="{0063D085-E077-4E07-B736-C8E437D54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ina COOPER" userId="7f2b4663-0468-4605-9163-1ba4158276d8" providerId="ADAL" clId="{006BBF90-3ADB-414A-BBD1-572EC4C2A330}"/>
    <pc:docChg chg="modSld">
      <pc:chgData name="Sarina COOPER" userId="7f2b4663-0468-4605-9163-1ba4158276d8" providerId="ADAL" clId="{006BBF90-3ADB-414A-BBD1-572EC4C2A330}" dt="2022-08-15T23:41:35.012" v="56" actId="20577"/>
      <pc:docMkLst>
        <pc:docMk/>
      </pc:docMkLst>
      <pc:sldChg chg="modSp mod">
        <pc:chgData name="Sarina COOPER" userId="7f2b4663-0468-4605-9163-1ba4158276d8" providerId="ADAL" clId="{006BBF90-3ADB-414A-BBD1-572EC4C2A330}" dt="2022-08-15T23:40:05.393" v="34" actId="6549"/>
        <pc:sldMkLst>
          <pc:docMk/>
          <pc:sldMk cId="0" sldId="263"/>
        </pc:sldMkLst>
        <pc:spChg chg="mod">
          <ac:chgData name="Sarina COOPER" userId="7f2b4663-0468-4605-9163-1ba4158276d8" providerId="ADAL" clId="{006BBF90-3ADB-414A-BBD1-572EC4C2A330}" dt="2022-08-15T23:40:05.393" v="34" actId="6549"/>
          <ac:spMkLst>
            <pc:docMk/>
            <pc:sldMk cId="0" sldId="263"/>
            <ac:spMk id="112" creationId="{00000000-0000-0000-0000-000000000000}"/>
          </ac:spMkLst>
        </pc:spChg>
      </pc:sldChg>
      <pc:sldChg chg="modSp mod">
        <pc:chgData name="Sarina COOPER" userId="7f2b4663-0468-4605-9163-1ba4158276d8" providerId="ADAL" clId="{006BBF90-3ADB-414A-BBD1-572EC4C2A330}" dt="2022-08-15T23:41:35.012" v="56" actId="20577"/>
        <pc:sldMkLst>
          <pc:docMk/>
          <pc:sldMk cId="0" sldId="270"/>
        </pc:sldMkLst>
        <pc:spChg chg="mod">
          <ac:chgData name="Sarina COOPER" userId="7f2b4663-0468-4605-9163-1ba4158276d8" providerId="ADAL" clId="{006BBF90-3ADB-414A-BBD1-572EC4C2A330}" dt="2022-08-15T23:41:35.012" v="56" actId="20577"/>
          <ac:spMkLst>
            <pc:docMk/>
            <pc:sldMk cId="0" sldId="270"/>
            <ac:spMk id="175" creationId="{00000000-0000-0000-0000-000000000000}"/>
          </ac:spMkLst>
        </pc:spChg>
      </pc:sldChg>
    </pc:docChg>
  </pc:docChgLst>
  <pc:docChgLst>
    <pc:chgData name="BAKER Mark [Southern River College]" userId="S::mark.baker@education.wa.edu.au::528937f1-e0e3-4bb2-8fd0-7e06c1154cbb" providerId="AD" clId="Web-{DFBCB339-01FD-4004-9C83-B27434EB760D}"/>
    <pc:docChg chg="modSld">
      <pc:chgData name="BAKER Mark [Southern River College]" userId="S::mark.baker@education.wa.edu.au::528937f1-e0e3-4bb2-8fd0-7e06c1154cbb" providerId="AD" clId="Web-{DFBCB339-01FD-4004-9C83-B27434EB760D}" dt="2022-08-14T10:41:01.895" v="1" actId="1076"/>
      <pc:docMkLst>
        <pc:docMk/>
      </pc:docMkLst>
      <pc:sldChg chg="modSp">
        <pc:chgData name="BAKER Mark [Southern River College]" userId="S::mark.baker@education.wa.edu.au::528937f1-e0e3-4bb2-8fd0-7e06c1154cbb" providerId="AD" clId="Web-{DFBCB339-01FD-4004-9C83-B27434EB760D}" dt="2022-08-14T10:41:01.895" v="1" actId="1076"/>
        <pc:sldMkLst>
          <pc:docMk/>
          <pc:sldMk cId="0" sldId="266"/>
        </pc:sldMkLst>
        <pc:picChg chg="mod">
          <ac:chgData name="BAKER Mark [Southern River College]" userId="S::mark.baker@education.wa.edu.au::528937f1-e0e3-4bb2-8fd0-7e06c1154cbb" providerId="AD" clId="Web-{DFBCB339-01FD-4004-9C83-B27434EB760D}" dt="2022-08-14T10:41:01.895" v="1" actId="1076"/>
          <ac:picMkLst>
            <pc:docMk/>
            <pc:sldMk cId="0" sldId="266"/>
            <ac:picMk id="14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12b7cd7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12b7cd7f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12b7cd7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12b7cd7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12b7cd7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12b7cd7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12b7cd7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12b7cd7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http://scaleofuniverse.com/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ibKVRa01L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 amt="51000"/>
          </a:blip>
          <a:srcRect l="4986" r="467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SOLAR SYSTEM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structure of our solar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we begin looking at the Earth and its relationship with the sun, we need to know some basics about our solar system.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6685300" y="852700"/>
          <a:ext cx="2142625" cy="153918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Earth orbits the sun. What orbits the Earth?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 using gravity.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75" y="1954250"/>
            <a:ext cx="5143500" cy="2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solar system is in the Milky Way Galaxy.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are 8 planets in our solar system which orbit the sun.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are terrestrial planets and jovian planets.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planets have different sizes and orbits.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There are dwarf planets, natural satellites and other smaller objects in our solar system.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6793300" y="87490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some differences between the terrestrial planets and the jovian planets?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r="14118" b="15117"/>
          <a:stretch/>
        </p:blipFill>
        <p:spPr>
          <a:xfrm>
            <a:off x="6455875" y="2512550"/>
            <a:ext cx="2688124" cy="26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graphicFrame>
        <p:nvGraphicFramePr>
          <p:cNvPr id="173" name="Google Shape;173;p25"/>
          <p:cNvGraphicFramePr/>
          <p:nvPr/>
        </p:nvGraphicFramePr>
        <p:xfrm>
          <a:off x="6685300" y="85960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 satellite? Please provide an example.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" name="Google Shape;174;p25"/>
          <p:cNvGraphicFramePr/>
          <p:nvPr/>
        </p:nvGraphicFramePr>
        <p:xfrm>
          <a:off x="6689375" y="2080850"/>
          <a:ext cx="2134475" cy="209079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our solar system contains the following: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sun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 planets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Dwarf planets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Char char="●"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Planets’ satellites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" name="Google Shape;175;p25"/>
          <p:cNvSpPr/>
          <p:nvPr/>
        </p:nvSpPr>
        <p:spPr>
          <a:xfrm>
            <a:off x="573300" y="774300"/>
            <a:ext cx="5896800" cy="41439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How many stars are there in our solar system?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endParaRPr lang="en-GB"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What is Earth’s only natural satellite?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endParaRPr lang="en-GB"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If you stood on Mercury, would the sun appear to be bigger or smaller? Explain your answer.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endParaRPr lang="en-GB"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Create a poem to remember the order of the planets. For example, MVEMJSUN - My Vacuum Eats My Jellybeans Spilt Under </a:t>
            </a:r>
            <a:r>
              <a:rPr lang="en-GB" sz="1500">
                <a:latin typeface="Century Gothic"/>
                <a:ea typeface="Century Gothic"/>
                <a:cs typeface="Century Gothic"/>
                <a:sym typeface="Century Gothic"/>
              </a:rPr>
              <a:t>the Nightstand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endParaRPr lang="en-GB"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Create a poster on a planet within our solar system of your choice. Include the following facts:</a:t>
            </a:r>
            <a:endParaRPr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lphaL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endParaRPr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lphaL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Size</a:t>
            </a:r>
            <a:endParaRPr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lphaL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Terrestrial or </a:t>
            </a:r>
            <a:r>
              <a:rPr lang="en-GB" sz="1500" dirty="0" err="1">
                <a:latin typeface="Century Gothic"/>
                <a:ea typeface="Century Gothic"/>
                <a:cs typeface="Century Gothic"/>
                <a:sym typeface="Century Gothic"/>
              </a:rPr>
              <a:t>jovian</a:t>
            </a: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 planet</a:t>
            </a:r>
            <a:endParaRPr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lphaLcPeriod"/>
            </a:pPr>
            <a:r>
              <a:rPr lang="en-GB" sz="1500" dirty="0">
                <a:latin typeface="Century Gothic"/>
                <a:ea typeface="Century Gothic"/>
                <a:cs typeface="Century Gothic"/>
                <a:sym typeface="Century Gothic"/>
              </a:rPr>
              <a:t>Satellites</a:t>
            </a:r>
            <a:endParaRPr sz="15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identify the planets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compare the sizes of the planets, the sun and our moon</a:t>
            </a:r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graphicFrame>
        <p:nvGraphicFramePr>
          <p:cNvPr id="182" name="Google Shape;182;p26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GRAVITY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PULL TOWARDS OBJECT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ORBIT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PATH AROUND AN OBJECT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the planets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compare the sizes of the planets, the sun and our moon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describe the structure of our solar system</a:t>
            </a:r>
            <a:endParaRPr sz="3600"/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/>
              <a:t>Write down as many things that you can think of that exist in our solar system.</a:t>
            </a: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structure of our solar system</a:t>
            </a:r>
            <a:endParaRPr/>
          </a:p>
        </p:txBody>
      </p:sp>
      <p:graphicFrame>
        <p:nvGraphicFramePr>
          <p:cNvPr id="114" name="Google Shape;114;p18"/>
          <p:cNvGraphicFramePr/>
          <p:nvPr/>
        </p:nvGraphicFramePr>
        <p:xfrm>
          <a:off x="6838625" y="369535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the sun, the moon and the Earth are part of the solar system.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5" name="Google Shape;115;p18"/>
          <p:cNvPicPr preferRelativeResize="0"/>
          <p:nvPr/>
        </p:nvPicPr>
        <p:blipFill/>
        <p:spPr>
          <a:xfrm>
            <a:off x="330275" y="1558305"/>
            <a:ext cx="3561925" cy="35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404" y="2668772"/>
            <a:ext cx="1844521" cy="17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464" y="2456121"/>
            <a:ext cx="531941" cy="47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Milky Way Galaxy is one galaxy</a:t>
            </a:r>
            <a:r>
              <a:rPr lang="en-GB">
                <a:solidFill>
                  <a:schemeClr val="dk1"/>
                </a:solidFill>
              </a:rPr>
              <a:t>₁</a:t>
            </a:r>
            <a:r>
              <a:rPr lang="en-GB"/>
              <a:t> within the universe.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solar system₂ exists within the Milky Way Galaxy.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solar system contains the following: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sun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8 planets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Dwarf planets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Planets’ natural satellites₃</a:t>
            </a:r>
            <a:endParaRPr/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6802825" y="914925"/>
          <a:ext cx="2142625" cy="204210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Order the following things from largest to smallest: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Galaxy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Solar System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Universe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5" name="Google Shape;125;p19"/>
          <p:cNvPicPr preferRelativeResize="0"/>
          <p:nvPr/>
        </p:nvPicPr>
        <p:blipFill/>
        <p:spPr>
          <a:xfrm>
            <a:off x="3406700" y="3256925"/>
            <a:ext cx="2713199" cy="1786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" name="Google Shape;126;p19"/>
          <p:cNvGraphicFramePr/>
          <p:nvPr/>
        </p:nvGraphicFramePr>
        <p:xfrm>
          <a:off x="6119900" y="3736500"/>
          <a:ext cx="2881100" cy="120390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8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 system of stars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 star and the surrounding objects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3 - naturally occurring body which circles a planet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8 planets in our solar system.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are 4 terrestrial planets, Mercury, Venus, Earth and Mars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There are 4 jovian planets, Jupiter, Saturn, Uranus and Neptune.</a:t>
            </a:r>
            <a:endParaRPr/>
          </a:p>
        </p:txBody>
      </p:sp>
      <p:graphicFrame>
        <p:nvGraphicFramePr>
          <p:cNvPr id="133" name="Google Shape;133;p20"/>
          <p:cNvGraphicFramePr/>
          <p:nvPr/>
        </p:nvGraphicFramePr>
        <p:xfrm>
          <a:off x="6802825" y="914925"/>
          <a:ext cx="2142625" cy="288030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Order the following planets from largest to smallest: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Mercury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Earth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Neptune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Jupiter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can you say about the size of the jovian planets compared to the other planets?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11164" t="14518" r="3995" b="34807"/>
          <a:stretch/>
        </p:blipFill>
        <p:spPr>
          <a:xfrm>
            <a:off x="511600" y="2899864"/>
            <a:ext cx="6173700" cy="217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41" name="Google Shape;141;p21"/>
          <p:cNvGraphicFramePr/>
          <p:nvPr/>
        </p:nvGraphicFramePr>
        <p:xfrm>
          <a:off x="6802825" y="914925"/>
          <a:ext cx="2142625" cy="254502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Answer the following questions during the video: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planet is the coldest?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planet is the hottest?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planet orbits on its side?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planets are the gas giants?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2" name="Google Shape;142;p21" descr="How many planets are in the solar system? How did it form in the Milky Way galaxy? Learn facts about the solar system’s genesis, plus its planets, moons, and asteroids.&#10;➡ Subscribe: http://bit.ly/NatGeoSubscribe&#10;&#10;About National Geographic:&#10;National Geographic is the world's premium destination for science, exploration, and adventure. Through their world-class scientists, photographers, journalists, and filmmakers, Nat Geo gets you closer to the stories that matter and past the edge of what's possible.&#10;&#10;Get More National Geographic:&#10;Official Site: http://bit.ly/NatGeoOfficialSite&#10;Facebook: http://bit.ly/FBNatGeo&#10;Twitter: http://bit.ly/NatGeoTwitter&#10;Instagram: http://bit.ly/NatGeoInsta&#10;&#10;Solar System 101 | National Geographic &#10;https://youtu.be/libKVRa01L8&#10;&#10;National Geographic&#10;https://www.youtube.com/natgeo" title="Solar System 101 | National Geograph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54" y="694716"/>
            <a:ext cx="5728525" cy="42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structure of our solar system</a:t>
            </a:r>
            <a:endParaRPr/>
          </a:p>
        </p:txBody>
      </p:sp>
      <p:graphicFrame>
        <p:nvGraphicFramePr>
          <p:cNvPr id="148" name="Google Shape;148;p22"/>
          <p:cNvGraphicFramePr/>
          <p:nvPr/>
        </p:nvGraphicFramePr>
        <p:xfrm>
          <a:off x="6685300" y="85270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several planets called gas giants?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9" name="Google Shape;149;p22"/>
          <p:cNvGraphicFramePr/>
          <p:nvPr/>
        </p:nvGraphicFramePr>
        <p:xfrm>
          <a:off x="6689375" y="2199325"/>
          <a:ext cx="2134475" cy="1036260"/>
        </p:xfrm>
        <a:graphic>
          <a:graphicData uri="http://schemas.openxmlformats.org/drawingml/2006/table">
            <a:tbl>
              <a:tblPr>
                <a:noFill/>
                <a:tableStyleId>{0063D085-E077-4E07-B736-C8E437D54EB6}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the gas giants and the ice giants make up the jovian planets.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" name="Google Shape;150;p22"/>
          <p:cNvSpPr/>
          <p:nvPr/>
        </p:nvSpPr>
        <p:spPr>
          <a:xfrm>
            <a:off x="552550" y="858549"/>
            <a:ext cx="5896800" cy="1909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and label the planets of our solar system using the picture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Label the terrestrial planets on your diagram.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Label the jovian planets on your diagram.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Label the gas giants on your diagram.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Label the ice giants on your diagram.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l="11164" t="34181" r="3995" b="34808"/>
          <a:stretch/>
        </p:blipFill>
        <p:spPr>
          <a:xfrm>
            <a:off x="493350" y="3300500"/>
            <a:ext cx="7545375" cy="16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A1CB7B-65E8-415A-99D8-D09D1155794F}"/>
</file>

<file path=customXml/itemProps2.xml><?xml version="1.0" encoding="utf-8"?>
<ds:datastoreItem xmlns:ds="http://schemas.openxmlformats.org/officeDocument/2006/customXml" ds:itemID="{57C2B2CD-35EE-4E57-8982-7AD002EE1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0265AD-AF2E-4527-B744-D80EF6D656F9}">
  <ds:schemaRefs>
    <ds:schemaRef ds:uri="http://purl.org/dc/elements/1.1/"/>
    <ds:schemaRef ds:uri="a935dd7b-bafd-4d5f-b802-f485d9a95a9f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85f2694-101e-4784-8c6d-2ac195c361f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895</Words>
  <Application>Microsoft Office PowerPoint</Application>
  <PresentationFormat>On-screen Show (16:9)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Arial</vt:lpstr>
      <vt:lpstr>Simple Light</vt:lpstr>
      <vt:lpstr>THE SOLAR SYSTEM</vt:lpstr>
      <vt:lpstr>PowerPoint Presentation</vt:lpstr>
      <vt:lpstr>PowerPoint Presentation</vt:lpstr>
      <vt:lpstr>We will describe the structure of our solar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describe the structure of our solar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SOLAR SYSTEM</dc:title>
  <cp:lastModifiedBy>Sarina Watson</cp:lastModifiedBy>
  <cp:revision>3</cp:revision>
  <dcterms:modified xsi:type="dcterms:W3CDTF">2022-08-15T23:41:41Z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